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600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72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6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83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85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69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42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Questions?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0507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today’s practical, we are doing the ‘Crack the Hash’ room on TryHackMe.com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will be an advanced challenge on the next page for those that complete that room early, or those that have already completed it.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0440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Advanced Challenge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4" y="1385925"/>
            <a:ext cx="11409942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5bd16e366a7472c1ff9cc9b87510a9b49e237461287ac59bd569e532234dd4143a03c55e3de7523a17fb196d72e13b33833f4d903b06ee7e2811c4df18662b69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de5cff964dbecc44087dc0f773d0f68df1e1530874d83977c5aa9aae9895748f98ec79bfb3fa89a01740f6bec72c1eb4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3.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$2a$10$M0R8xtLmgiK3C4HEfHanRuX32dB772f.1dCAMJQxEmn6c9xbGaewq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529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Password Cracking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2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1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 we are </a:t>
            </a: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gonna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cover Password Cracking. The practical part of today’s session will be on TryHackMe.com, and we will use the new Kali Builds.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Password Cracking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 simply, Password Cracking is the act of breaking Password Hashes.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hash is a function that outputs to a fixed length and is used for passwords as even the tiniest change will seriously change the Hash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 Hashing algorithms that you will see in CTFs are MD5, NTLM and SHA- family hashes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three tools being covered today are: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the Ripper: A Password cracking tool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A password cracking tool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 the Hash/ Hash ID: Hash Type Detection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tons of tools out there that can be used, these are just a few of my favourites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6987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The Ripper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the Ripper is a decent password cracker, that works with a wide range of different hashing algorithms.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reason why I normally use JTR over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for the other tools that come along side with JTR, such as SSH2John.py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is built into Kali Linux by default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example command would be john –wordlist=/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/share/wordlists/rockyou.txt hash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6731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decent password cracker, that works with a wide range of different hashing algorithms.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really useful when you need to crack hashes faster, as it can use your GPU.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built into Kali Linux by default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example command would be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hashcat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–a 0 -m x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hashfile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dictionary file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5426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 That Hash/ Hash ID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 that hash is a hash identifier.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useful as this allows for your password cracker to specifically target that type of hash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reduces the time it takes to crack that hash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 that Hash builds upon Hash ID and other hash identifying programs which have since become defunct or not updated.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have installed Name that Hash on all of the Kali images, and there is also a website that can be used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669642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453</Words>
  <Application>Microsoft Office PowerPoint</Application>
  <PresentationFormat>Widescreen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Harwood</cp:lastModifiedBy>
  <cp:revision>2</cp:revision>
  <dcterms:created xsi:type="dcterms:W3CDTF">2018-05-13T11:45:40Z</dcterms:created>
  <dcterms:modified xsi:type="dcterms:W3CDTF">2021-11-18T17:27:39Z</dcterms:modified>
</cp:coreProperties>
</file>